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772403" cy="10782300"/>
  <p:notesSz cx="7772403" cy="107823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465" y="2320486"/>
            <a:ext cx="5446793" cy="5414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1700" y="733226"/>
            <a:ext cx="5970905" cy="6797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742950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algn="just" marL="12700" marR="448309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algn="just" marL="12700" marR="4534535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algn="just" marL="12700" marR="323596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algn="just" marL="12700" marR="4678045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 algn="just" marL="12700" marR="4666615">
              <a:lnSpc>
                <a:spcPts val="163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5" b="1">
                <a:latin typeface="Times New Roman"/>
                <a:cs typeface="Times New Roman"/>
              </a:rPr>
              <a:t>b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2700" marR="318135">
              <a:lnSpc>
                <a:spcPts val="1610"/>
              </a:lnSpc>
              <a:spcBef>
                <a:spcPts val="1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st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 a</a:t>
            </a:r>
            <a:r>
              <a:rPr dirty="0" smtClean="0" sz="1400" spc="5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uni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 marL="12700" marR="130175" indent="0">
              <a:lnSpc>
                <a:spcPts val="1610"/>
              </a:lnSpc>
              <a:spcBef>
                <a:spcPts val="10"/>
              </a:spcBef>
              <a:tabLst>
                <a:tab pos="3418204" algn="l"/>
              </a:tabLst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-5" b="1">
                <a:latin typeface="Times New Roman"/>
                <a:cs typeface="Times New Roman"/>
              </a:rPr>
              <a:t>du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n:  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uni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 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nt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uni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5">
                <a:latin typeface="Times New Roman"/>
                <a:cs typeface="Times New Roman"/>
              </a:rPr>
              <a:t>ini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	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 marR="129539">
              <a:lnSpc>
                <a:spcPts val="1610"/>
              </a:lnSpc>
            </a:pP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ig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14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  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 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st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7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 marR="130810">
              <a:lnSpc>
                <a:spcPts val="1610"/>
              </a:lnSpc>
              <a:tabLst>
                <a:tab pos="63881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e:	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N 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io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st</a:t>
            </a:r>
            <a:r>
              <a:rPr dirty="0" smtClean="0" sz="1400" spc="0">
                <a:latin typeface="Times New Roman"/>
                <a:cs typeface="Times New Roman"/>
              </a:rPr>
              <a:t>em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noi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ti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081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 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 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5" b="1">
                <a:latin typeface="Times New Roman"/>
                <a:cs typeface="Times New Roman"/>
              </a:rPr>
              <a:t>la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n:   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 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odul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od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od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odul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iv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(F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M).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7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 marR="131445">
              <a:lnSpc>
                <a:spcPts val="1610"/>
              </a:lnSpc>
            </a:pP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-5" b="1">
                <a:latin typeface="Times New Roman"/>
                <a:cs typeface="Times New Roman"/>
              </a:rPr>
              <a:t>p</a:t>
            </a:r>
            <a:r>
              <a:rPr dirty="0" smtClean="0" sz="1400" spc="5" b="1">
                <a:latin typeface="Times New Roman"/>
                <a:cs typeface="Times New Roman"/>
              </a:rPr>
              <a:t>li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13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M).</a:t>
            </a:r>
            <a:endParaRPr sz="1400">
              <a:latin typeface="Times New Roman"/>
              <a:cs typeface="Times New Roman"/>
            </a:endParaRPr>
          </a:p>
          <a:p>
            <a:pPr algn="just" marL="12700" marR="5107940">
              <a:lnSpc>
                <a:spcPts val="1590"/>
              </a:lnSpc>
            </a:pPr>
            <a:r>
              <a:rPr dirty="0" smtClean="0" sz="1400" spc="-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x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-25" b="1">
                <a:latin typeface="Times New Roman"/>
                <a:cs typeface="Times New Roman"/>
              </a:rPr>
              <a:t>k</a:t>
            </a:r>
            <a:r>
              <a:rPr dirty="0" smtClean="0" sz="1400" spc="5" b="1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 marL="469900" marR="13335" indent="-228600">
              <a:lnSpc>
                <a:spcPts val="1620"/>
              </a:lnSpc>
              <a:spcBef>
                <a:spcPts val="10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thi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&amp;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uni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st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it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5">
                <a:latin typeface="Times New Roman"/>
                <a:cs typeface="Times New Roman"/>
              </a:rPr>
              <a:t>5.</a:t>
            </a:r>
            <a:endParaRPr sz="1400">
              <a:latin typeface="Times New Roman"/>
              <a:cs typeface="Times New Roman"/>
            </a:endParaRPr>
          </a:p>
          <a:p>
            <a:pPr marL="470534" marR="12700" indent="-229235">
              <a:lnSpc>
                <a:spcPts val="1610"/>
              </a:lnSpc>
              <a:spcBef>
                <a:spcPts val="90"/>
              </a:spcBef>
              <a:buFont typeface="Arial"/>
              <a:buChar char="•"/>
              <a:tabLst>
                <a:tab pos="470534" algn="l"/>
              </a:tabLst>
            </a:pPr>
            <a:r>
              <a:rPr dirty="0" smtClean="0" sz="1400" spc="5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 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&amp; 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hi</a:t>
            </a:r>
            <a:r>
              <a:rPr dirty="0" smtClean="0" sz="1400" spc="0">
                <a:latin typeface="Times New Roman"/>
                <a:cs typeface="Times New Roman"/>
              </a:rPr>
              <a:t>, 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uni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st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2</a:t>
            </a:r>
            <a:r>
              <a:rPr dirty="0" smtClean="0" baseline="40123" sz="1350" spc="7">
                <a:latin typeface="Times New Roman"/>
                <a:cs typeface="Times New Roman"/>
              </a:rPr>
              <a:t>n</a:t>
            </a:r>
            <a:r>
              <a:rPr dirty="0" smtClean="0" baseline="40123" sz="1350" spc="0">
                <a:latin typeface="Times New Roman"/>
                <a:cs typeface="Times New Roman"/>
              </a:rPr>
              <a:t>d </a:t>
            </a:r>
            <a:r>
              <a:rPr dirty="0" smtClean="0" baseline="40123" sz="135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39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16367" cy="1074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11795" cy="10739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0940" cy="10739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30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93507" cy="10735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4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4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0940" cy="1074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75804" cy="1077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0940" cy="10739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16367" cy="10739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4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2018-11-08T12:30:07Z</dcterms:created>
  <dcterms:modified xsi:type="dcterms:W3CDTF">2018-11-08T12:30:07Z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2016-11-29T00:00:00Z</vt:filetime>
  </property>
  <property fmtid="{D5CDD505-2E9C-101B-9397-08002B2CF9AE}" pid="3" name="LastSaved">
    <vt:filetime>2018-11-08T00:00:00Z</vt:filetime>
  </property>
</Properties>
</file>